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81" r:id="rId7"/>
    <p:sldId id="274" r:id="rId8"/>
    <p:sldId id="275" r:id="rId9"/>
    <p:sldId id="276" r:id="rId10"/>
    <p:sldId id="266" r:id="rId11"/>
    <p:sldId id="277" r:id="rId12"/>
    <p:sldId id="278" r:id="rId13"/>
    <p:sldId id="267" r:id="rId14"/>
    <p:sldId id="270" r:id="rId15"/>
    <p:sldId id="279" r:id="rId16"/>
    <p:sldId id="280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40158" y="592428"/>
            <a:ext cx="10107253" cy="519877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Significant </a:t>
            </a:r>
            <a:r>
              <a:rPr lang="en-US" dirty="0">
                <a:latin typeface="Century Gothic" panose="020B0502020202020204" pitchFamily="34" charset="0"/>
              </a:rPr>
              <a:t>People or Groups on Reconstruction</a:t>
            </a:r>
            <a:endParaRPr lang="en-US" dirty="0" smtClean="0">
              <a:latin typeface="Century Gothic" panose="020B0502020202020204" pitchFamily="34" charset="0"/>
            </a:endParaRPr>
          </a:p>
          <a:p>
            <a:r>
              <a:rPr lang="en-US" sz="2000" dirty="0" smtClean="0">
                <a:latin typeface="Century Gothic" panose="020B0502020202020204" pitchFamily="34" charset="0"/>
              </a:rPr>
              <a:t>SS.912.A.2.2 – Assess the influence of different people or groups on Reconstruction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Essential Question: </a:t>
            </a:r>
            <a:r>
              <a:rPr lang="en-US" sz="2000" dirty="0">
                <a:latin typeface="Century Gothic" panose="020B0502020202020204" pitchFamily="34" charset="0"/>
              </a:rPr>
              <a:t>Who were the significant people or groups of </a:t>
            </a:r>
            <a:r>
              <a:rPr lang="en-US" sz="2000" dirty="0" smtClean="0">
                <a:latin typeface="Century Gothic" panose="020B0502020202020204" pitchFamily="34" charset="0"/>
              </a:rPr>
              <a:t>the Reconstruction Era and </a:t>
            </a:r>
            <a:r>
              <a:rPr lang="en-US" sz="2000" dirty="0">
                <a:latin typeface="Century Gothic" panose="020B0502020202020204" pitchFamily="34" charset="0"/>
              </a:rPr>
              <a:t>what were their goals?</a:t>
            </a:r>
          </a:p>
          <a:p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41" y="2974653"/>
            <a:ext cx="3737206" cy="3166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470" y="2974653"/>
            <a:ext cx="3940935" cy="295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8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127" y="270456"/>
            <a:ext cx="10200068" cy="59242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Bell Ringer </a:t>
            </a:r>
            <a:r>
              <a:rPr lang="en-US" sz="2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Question</a:t>
            </a:r>
          </a:p>
          <a:p>
            <a:pPr marL="0" indent="0">
              <a:buNone/>
            </a:pPr>
            <a:endParaRPr lang="en-US" sz="2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Which is the best contemporary definition of a “scalawag”?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 abolitionist who supported the Freedmen’s Bureau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Northerner who came to the South after the Civil War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white Southerner who supported Reconstruction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freedman entitled to vote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5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127" y="270456"/>
            <a:ext cx="10200068" cy="59242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Bell Ringer </a:t>
            </a:r>
            <a:r>
              <a:rPr lang="en-US" sz="2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Question</a:t>
            </a:r>
          </a:p>
          <a:p>
            <a:pPr marL="0" indent="0">
              <a:buNone/>
            </a:pPr>
            <a:endParaRPr lang="en-US" sz="2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Which is the best contemporary definition of a “scalawag”?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 abolitionist who supported the Freedmen’s Bureau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Northerner who came to the South after the Civil War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 white Southerner who supported Reconstruction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2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freedman entitled to vote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n-US" sz="28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127" y="270456"/>
            <a:ext cx="10200068" cy="592428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Bell Ringer Question</a:t>
            </a:r>
          </a:p>
          <a:p>
            <a:pPr marL="0" indent="0">
              <a:buNone/>
            </a:pPr>
            <a:endParaRPr lang="en-US" sz="1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Which two groups most helped the freedmen during the Reconstruction Era?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Radical Republicans and carpetbaggers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Northern Democrats and Ku Klux Klan members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Southern Democrats and supporters of the Black Codes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Confederate veterans and supporters of President Andrew Johnson</a:t>
            </a:r>
            <a:b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n-US" sz="80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44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127" y="270456"/>
            <a:ext cx="10200068" cy="592428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Bell Ringer Question</a:t>
            </a:r>
          </a:p>
          <a:p>
            <a:pPr marL="0" indent="0">
              <a:buNone/>
            </a:pPr>
            <a:endParaRPr lang="en-US" sz="1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Which two groups most helped the freedmen during the Reconstruction Era?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solidFill>
                  <a:schemeClr val="bg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Radical Republicans and carpetbaggers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Northern Democrats and Ku Klux Klan members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Southern Democrats and supporters of the Black Codes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Confederate veterans and supporters of President Andrew Johnson</a:t>
            </a:r>
            <a:br>
              <a:rPr lang="en-US" sz="72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n-US" sz="80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3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9"/>
            <a:ext cx="9651083" cy="772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Significant People or Groups on </a:t>
            </a:r>
            <a:r>
              <a:rPr lang="en-US" dirty="0" smtClean="0">
                <a:latin typeface="Century Gothic" panose="020B0502020202020204" pitchFamily="34" charset="0"/>
              </a:rPr>
              <a:t>Reconstruction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04586" y="1584101"/>
            <a:ext cx="5138670" cy="448184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latin typeface="Century Gothic" panose="020B0502020202020204" pitchFamily="34" charset="0"/>
              </a:rPr>
              <a:t>What reason did Stevens give in his statement for granting voting rights to African Americans?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African Americans deserved to vote after contributing their unpaid labor for centuries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Democrats and republicans were in agreement on the fairness of letting all races vote.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Republicans must offer voting rights to freedmen before Southern Democrats do.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Black voters would help Republicans maintain control of the Congress and Presidency.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2249486"/>
            <a:ext cx="487838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entury Gothic" panose="020B0502020202020204" pitchFamily="34" charset="0"/>
              </a:rPr>
              <a:t>The statement below was by Thaddeus Stevens, a Radical Republican leader.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078" y="3475685"/>
            <a:ext cx="5142116" cy="198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9"/>
            <a:ext cx="9651083" cy="772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Significant People or Groups on </a:t>
            </a:r>
            <a:r>
              <a:rPr lang="en-US" dirty="0" smtClean="0">
                <a:latin typeface="Century Gothic" panose="020B0502020202020204" pitchFamily="34" charset="0"/>
              </a:rPr>
              <a:t>Reconstruction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04586" y="1584101"/>
            <a:ext cx="5138670" cy="448184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1600" dirty="0" smtClean="0">
                <a:latin typeface="Century Gothic" panose="020B0502020202020204" pitchFamily="34" charset="0"/>
              </a:rPr>
              <a:t>What conclusion can be drawn based on this statement?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Southern voters supported the Democratic Party because Democrats supported Reconstruction.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Southern voters led efforts to hinder the civil rights of Freedmen.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Southern voters supported the Jim Crow legal system.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Southern voters supported the Democratic Party because Democrats disliked the Reconstruction programs of the Republicans.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3805" y="2172213"/>
            <a:ext cx="487838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078" y="2625679"/>
            <a:ext cx="5142116" cy="198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Significant People or Groups on </a:t>
            </a:r>
            <a:r>
              <a:rPr lang="en-US" dirty="0" smtClean="0">
                <a:latin typeface="Century Gothic" panose="020B0502020202020204" pitchFamily="34" charset="0"/>
              </a:rPr>
              <a:t>Reconstruction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1413" y="2097088"/>
            <a:ext cx="9905998" cy="369411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1700" dirty="0" smtClean="0">
                <a:latin typeface="Century Gothic" panose="020B0502020202020204" pitchFamily="34" charset="0"/>
              </a:rPr>
              <a:t>How did Andrew Johnson’s ideas about reconstructing the South differ from Ulysses S. Grant’s?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700" dirty="0" smtClean="0">
                <a:latin typeface="Century Gothic" panose="020B0502020202020204" pitchFamily="34" charset="0"/>
              </a:rPr>
              <a:t>Grant believed Southern states should be granted leniency and Johnson believed Confederate leaders should be punished.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700" dirty="0" smtClean="0">
                <a:latin typeface="Century Gothic" panose="020B0502020202020204" pitchFamily="34" charset="0"/>
              </a:rPr>
              <a:t>Andrew Johnson granted individual pardons to many Southern rebels and Ulysses S. Grant believed Confederate leaders should lose their political rights.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700" dirty="0" smtClean="0">
                <a:latin typeface="Century Gothic" panose="020B0502020202020204" pitchFamily="34" charset="0"/>
              </a:rPr>
              <a:t>Andrew Johnson did not support legislation to help the freedmen and Ulysses S. Grant supported legislation to help the freedmen.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700" dirty="0" smtClean="0">
                <a:latin typeface="Century Gothic" panose="020B0502020202020204" pitchFamily="34" charset="0"/>
              </a:rPr>
              <a:t>Andrew Johnson vetoed the Civil Rights bill and Ulysses S. Grant overturned the </a:t>
            </a:r>
            <a:r>
              <a:rPr lang="en-US" sz="1700" smtClean="0">
                <a:latin typeface="Century Gothic" panose="020B0502020202020204" pitchFamily="34" charset="0"/>
              </a:rPr>
              <a:t>Black Codes.</a:t>
            </a:r>
            <a:endParaRPr lang="en-US" sz="17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5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Significant People or Groups </a:t>
            </a:r>
            <a:r>
              <a:rPr lang="en-US">
                <a:latin typeface="Century Gothic" panose="020B0502020202020204" pitchFamily="34" charset="0"/>
              </a:rPr>
              <a:t>on </a:t>
            </a:r>
            <a:r>
              <a:rPr lang="en-US" smtClean="0">
                <a:latin typeface="Century Gothic" panose="020B0502020202020204" pitchFamily="34" charset="0"/>
              </a:rPr>
              <a:t>Reconstruction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Essential Question: </a:t>
            </a:r>
            <a:r>
              <a:rPr lang="en-US" sz="3200" dirty="0">
                <a:latin typeface="Century Gothic" panose="020B0502020202020204" pitchFamily="34" charset="0"/>
              </a:rPr>
              <a:t>Who were the significant people or groups of the Reconstruction Era and what were their goals?</a:t>
            </a:r>
          </a:p>
          <a:p>
            <a:r>
              <a:rPr lang="en-US" sz="3200" dirty="0" smtClean="0">
                <a:latin typeface="Century Gothic" panose="020B0502020202020204" pitchFamily="34" charset="0"/>
              </a:rPr>
              <a:t>Cite specific evidence to support your answer.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2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127" y="270456"/>
            <a:ext cx="10200068" cy="592428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Bell Ringer (3 minutes)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Which is the best contemporary definition of a “scalawag”?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 abolitionist who supported the Freedmen’s Bureau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 Northerner who came to the South after the Civil War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 white Southerner who supported Reconstruction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 freedman entitled to vote</a:t>
            </a:r>
          </a:p>
          <a:p>
            <a:pPr marL="0" indent="0">
              <a:buNone/>
            </a:pPr>
            <a:endParaRPr lang="en-US" sz="7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Which two groups most helped the freedmen during the Reconstruction Era?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Radical Republicans and carpetbaggers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Northern Democrats and Ku Klux Klan members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Southern Democrats and supporters of the Black Codes</a:t>
            </a:r>
          </a:p>
          <a:p>
            <a:pPr marL="1143000" indent="-1143000">
              <a:buFont typeface="+mj-lt"/>
              <a:buAutoNum type="alphaUcPeriod"/>
            </a:pPr>
            <a: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Confederate veterans and supporters of President Andrew Johnson</a:t>
            </a:r>
            <a:br>
              <a:rPr lang="en-US" sz="7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en-US" sz="8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n-US" sz="80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09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8147" y="463639"/>
            <a:ext cx="9499264" cy="92727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/>
            </a:r>
            <a:br>
              <a:rPr lang="en-US" dirty="0" smtClean="0">
                <a:latin typeface="Century Gothic" panose="020B0502020202020204" pitchFamily="34" charset="0"/>
              </a:rPr>
            </a:br>
            <a:r>
              <a:rPr lang="en-US" dirty="0" smtClean="0">
                <a:latin typeface="Century Gothic" panose="020B0502020202020204" pitchFamily="34" charset="0"/>
              </a:rPr>
              <a:t>Significant </a:t>
            </a:r>
            <a:r>
              <a:rPr lang="en-US" dirty="0">
                <a:latin typeface="Century Gothic" panose="020B0502020202020204" pitchFamily="34" charset="0"/>
              </a:rPr>
              <a:t>People or Groups on Reconstruction</a:t>
            </a:r>
            <a:br>
              <a:rPr lang="en-US" dirty="0">
                <a:latin typeface="Century Gothic" panose="020B0502020202020204" pitchFamily="34" charset="0"/>
              </a:rPr>
            </a:b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24126" y="1489632"/>
            <a:ext cx="5020760" cy="4374524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Based on this illustration, how would you characterize a </a:t>
            </a:r>
            <a:r>
              <a:rPr lang="en-US" smtClean="0">
                <a:latin typeface="Century Gothic" panose="020B0502020202020204" pitchFamily="34" charset="0"/>
              </a:rPr>
              <a:t>carpetbagger?</a:t>
            </a:r>
            <a:endParaRPr lang="en-US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12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805629" cy="113300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/>
            </a:r>
            <a:br>
              <a:rPr lang="en-US" dirty="0" smtClean="0">
                <a:latin typeface="Century Gothic" panose="020B0502020202020204" pitchFamily="34" charset="0"/>
              </a:rPr>
            </a:br>
            <a:r>
              <a:rPr lang="en-US" dirty="0" smtClean="0">
                <a:latin typeface="Century Gothic" panose="020B0502020202020204" pitchFamily="34" charset="0"/>
              </a:rPr>
              <a:t>Significant </a:t>
            </a:r>
            <a:r>
              <a:rPr lang="en-US" dirty="0">
                <a:latin typeface="Century Gothic" panose="020B0502020202020204" pitchFamily="34" charset="0"/>
              </a:rPr>
              <a:t>People or Groups on </a:t>
            </a:r>
            <a:r>
              <a:rPr lang="en-US" dirty="0" smtClean="0">
                <a:latin typeface="Century Gothic" panose="020B0502020202020204" pitchFamily="34" charset="0"/>
              </a:rPr>
              <a:t>Reconstruction (I Do)</a:t>
            </a:r>
            <a:r>
              <a:rPr lang="en-US" dirty="0">
                <a:latin typeface="Century Gothic" panose="020B0502020202020204" pitchFamily="34" charset="0"/>
              </a:rPr>
              <a:t/>
            </a:r>
            <a:br>
              <a:rPr lang="en-US" dirty="0">
                <a:latin typeface="Century Gothic" panose="020B0502020202020204" pitchFamily="34" charset="0"/>
              </a:rPr>
            </a:b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190" y="1751527"/>
            <a:ext cx="10004222" cy="4039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entury Gothic" panose="020B0502020202020204" pitchFamily="34" charset="0"/>
              </a:rPr>
              <a:t>	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661" y="1904598"/>
            <a:ext cx="9336614" cy="388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Significant People or Groups on Reconstruction</a:t>
            </a: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111" y="1866947"/>
            <a:ext cx="8360833" cy="4469957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827969">
            <a:off x="1376399" y="2331421"/>
            <a:ext cx="1159961" cy="60903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Teacher Modeling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3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50206"/>
            <a:ext cx="9506755" cy="8604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Significant </a:t>
            </a:r>
            <a:r>
              <a:rPr lang="en-US" dirty="0">
                <a:latin typeface="Century Gothic" panose="020B0502020202020204" pitchFamily="34" charset="0"/>
              </a:rPr>
              <a:t>People or Groups on </a:t>
            </a:r>
            <a:r>
              <a:rPr lang="en-US" dirty="0" smtClean="0">
                <a:latin typeface="Century Gothic" panose="020B0502020202020204" pitchFamily="34" charset="0"/>
              </a:rPr>
              <a:t>Reconstruction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1972" y="1210614"/>
            <a:ext cx="5697827" cy="4580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entury Gothic" panose="020B0502020202020204" pitchFamily="34" charset="0"/>
              </a:rPr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92281" y="2137868"/>
            <a:ext cx="4875211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What details are included in the passage to help the reader understand President Johnson’s position in regards to Reconstruction?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94" y="1635617"/>
            <a:ext cx="5892887" cy="404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618518"/>
            <a:ext cx="9906001" cy="57921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Significant People or Groups on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(We Do)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2151" y="1197735"/>
            <a:ext cx="5361700" cy="5228823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80303" y="1751526"/>
            <a:ext cx="6061695" cy="388942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707986" y="3271234"/>
            <a:ext cx="1248329" cy="5409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entury" panose="02040604050505020304" pitchFamily="18" charset="0"/>
              </a:rPr>
              <a:t>Teacher and Students</a:t>
            </a:r>
            <a:endParaRPr lang="en-US" sz="1200" b="1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4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618518"/>
            <a:ext cx="9906001" cy="57921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Significant People or Groups on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(We Do)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2151" y="1197735"/>
            <a:ext cx="5361700" cy="522882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42" y="1555218"/>
            <a:ext cx="5834129" cy="451385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596446" y="4531499"/>
            <a:ext cx="1262130" cy="60717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Collaboration</a:t>
            </a:r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8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618518"/>
            <a:ext cx="9906001" cy="57921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Significant People or Groups on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(We Do)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2151" y="1197735"/>
            <a:ext cx="5361700" cy="522882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67425" y="1886754"/>
            <a:ext cx="6053070" cy="415343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589430" y="5587566"/>
            <a:ext cx="1262130" cy="60717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Collaboration</a:t>
            </a:r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901</TotalTime>
  <Words>683</Words>
  <Application>Microsoft Office PowerPoint</Application>
  <PresentationFormat>Widescreen</PresentationFormat>
  <Paragraphs>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Century</vt:lpstr>
      <vt:lpstr>Century Gothic</vt:lpstr>
      <vt:lpstr>Times New Roman</vt:lpstr>
      <vt:lpstr>Trebuchet MS</vt:lpstr>
      <vt:lpstr>Tw Cen MT</vt:lpstr>
      <vt:lpstr>Circuit</vt:lpstr>
      <vt:lpstr>PowerPoint Presentation</vt:lpstr>
      <vt:lpstr>PowerPoint Presentation</vt:lpstr>
      <vt:lpstr> Significant People or Groups on Reconstruction </vt:lpstr>
      <vt:lpstr> Significant People or Groups on Reconstruction (I Do) </vt:lpstr>
      <vt:lpstr>Significant People or Groups on Reconstruction</vt:lpstr>
      <vt:lpstr>Significant People or Groups on Reconstruction</vt:lpstr>
      <vt:lpstr>Significant People or Groups on Reconstruction (We Do)</vt:lpstr>
      <vt:lpstr>Significant People or Groups on Reconstruction (We Do)</vt:lpstr>
      <vt:lpstr>Significant People or Groups on Reconstruction (We Do)</vt:lpstr>
      <vt:lpstr>PowerPoint Presentation</vt:lpstr>
      <vt:lpstr>PowerPoint Presentation</vt:lpstr>
      <vt:lpstr>PowerPoint Presentation</vt:lpstr>
      <vt:lpstr>PowerPoint Presentation</vt:lpstr>
      <vt:lpstr>Significant People or Groups on Reconstruction (You Do)</vt:lpstr>
      <vt:lpstr>Significant People or Groups on Reconstruction (You Do)</vt:lpstr>
      <vt:lpstr>Significant People or Groups on Reconstruction (You Do)</vt:lpstr>
      <vt:lpstr>Significant People or Groups on Reconstruction (You Do)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Darwinism and</dc:title>
  <dc:creator>Washington Robinson, Tilena V.</dc:creator>
  <cp:lastModifiedBy>Sacerdote, Kevin R.</cp:lastModifiedBy>
  <cp:revision>69</cp:revision>
  <dcterms:created xsi:type="dcterms:W3CDTF">2015-12-29T12:16:27Z</dcterms:created>
  <dcterms:modified xsi:type="dcterms:W3CDTF">2016-02-29T12:46:56Z</dcterms:modified>
</cp:coreProperties>
</file>